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7" r:id="rId5"/>
    <p:sldId id="264" r:id="rId6"/>
    <p:sldId id="258" r:id="rId7"/>
    <p:sldId id="261" r:id="rId8"/>
    <p:sldId id="262" r:id="rId9"/>
    <p:sldId id="263" r:id="rId10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437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2576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678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9048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676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44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4379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827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5355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57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38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34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420888"/>
            <a:ext cx="8345219" cy="406958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611560" y="476672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PAGE D’ </a:t>
            </a:r>
            <a:r>
              <a:rPr lang="fr-FR" sz="2800" dirty="0" smtClean="0"/>
              <a:t>ACCUEIL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27297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01" y="1340768"/>
            <a:ext cx="8495997" cy="489654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827584" y="332656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FORMULAIRE DE SAISIE DES FICHES ALERTE </a:t>
            </a:r>
            <a:r>
              <a:rPr lang="fr-FR" sz="2400" dirty="0" smtClean="0"/>
              <a:t>RECUES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74637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08" y="1340768"/>
            <a:ext cx="7736616" cy="519289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964473" y="332656"/>
            <a:ext cx="72033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FORMULAIRE PERMETTANT DE COMPLETER OU DE MODIFIER 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27753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2"/>
            <a:ext cx="7704856" cy="489654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899592" y="404664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PAGE DONNANT ACCES AU DOSSIER DE </a:t>
            </a:r>
            <a:r>
              <a:rPr lang="fr-FR" sz="2400" dirty="0" smtClean="0"/>
              <a:t>CHAQUE PERSONNE SUIVIE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09509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568952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323528" y="260648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TABLEAU SOURCE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2118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76872"/>
            <a:ext cx="8354688" cy="4298063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23528" y="404664"/>
            <a:ext cx="8354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PREMIERE PAGE DE CHAQUE DOSSIER PERSONNEL</a:t>
            </a:r>
          </a:p>
          <a:p>
            <a:pPr algn="ctr"/>
            <a:r>
              <a:rPr lang="fr-FR" sz="2400" dirty="0" smtClean="0"/>
              <a:t>COMPTABILISE LES RENDEZ VOUS </a:t>
            </a:r>
            <a:endParaRPr lang="fr-FR" sz="2400" dirty="0"/>
          </a:p>
        </p:txBody>
      </p:sp>
      <p:sp>
        <p:nvSpPr>
          <p:cNvPr id="6" name="Légende encadrée 1 5"/>
          <p:cNvSpPr/>
          <p:nvPr/>
        </p:nvSpPr>
        <p:spPr>
          <a:xfrm>
            <a:off x="8028384" y="1412776"/>
            <a:ext cx="1008112" cy="576064"/>
          </a:xfrm>
          <a:prstGeom prst="borderCallout1">
            <a:avLst>
              <a:gd name="adj1" fmla="val 18750"/>
              <a:gd name="adj2" fmla="val -8333"/>
              <a:gd name="adj3" fmla="val 179841"/>
              <a:gd name="adj4" fmla="val -2767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100" dirty="0" smtClean="0"/>
              <a:t>Lien d’accès au contrat réciproque</a:t>
            </a:r>
            <a:endParaRPr lang="fr-FR" sz="1100" dirty="0"/>
          </a:p>
        </p:txBody>
      </p:sp>
      <p:sp>
        <p:nvSpPr>
          <p:cNvPr id="7" name="Légende encadrée 3 6"/>
          <p:cNvSpPr/>
          <p:nvPr/>
        </p:nvSpPr>
        <p:spPr>
          <a:xfrm flipH="1">
            <a:off x="5580112" y="1700808"/>
            <a:ext cx="1152128" cy="576064"/>
          </a:xfrm>
          <a:prstGeom prst="borderCallout3">
            <a:avLst>
              <a:gd name="adj1" fmla="val 54825"/>
              <a:gd name="adj2" fmla="val -3522"/>
              <a:gd name="adj3" fmla="val 50015"/>
              <a:gd name="adj4" fmla="val -20275"/>
              <a:gd name="adj5" fmla="val 172151"/>
              <a:gd name="adj6" fmla="val -38313"/>
              <a:gd name="adj7" fmla="val 250050"/>
              <a:gd name="adj8" fmla="val -9130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100" dirty="0" smtClean="0"/>
              <a:t>Lien d’accès a l’évaluation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423257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4784"/>
            <a:ext cx="7344816" cy="4817771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971600" y="548680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EVALUATION A L’ENTREE DE LA PERSONNE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2772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72816"/>
            <a:ext cx="7776863" cy="453196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611560" y="548680"/>
            <a:ext cx="7920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EVALUATION FAITE A LA SORTIE DU DISPOSITIF DE LA PERSONNE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66886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58396"/>
            <a:ext cx="7674601" cy="427486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755576" y="332656"/>
            <a:ext cx="7674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DOCUMENT </a:t>
            </a:r>
            <a:r>
              <a:rPr lang="fr-FR" sz="2400" b="1" dirty="0" smtClean="0"/>
              <a:t>D’ENGAGEMENT RECIPROQUE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75904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67</Words>
  <Application>Microsoft Office PowerPoint</Application>
  <PresentationFormat>Affichage à l'écran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cedric</dc:creator>
  <cp:lastModifiedBy>Logipsy</cp:lastModifiedBy>
  <cp:revision>7</cp:revision>
  <cp:lastPrinted>2018-09-25T06:36:27Z</cp:lastPrinted>
  <dcterms:created xsi:type="dcterms:W3CDTF">2018-09-24T16:05:42Z</dcterms:created>
  <dcterms:modified xsi:type="dcterms:W3CDTF">2018-09-25T13:19:34Z</dcterms:modified>
</cp:coreProperties>
</file>